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34" r:id="rId2"/>
    <p:sldId id="382" r:id="rId3"/>
    <p:sldId id="381" r:id="rId4"/>
    <p:sldId id="399" r:id="rId5"/>
    <p:sldId id="392" r:id="rId6"/>
    <p:sldId id="393" r:id="rId7"/>
    <p:sldId id="394" r:id="rId8"/>
    <p:sldId id="400" r:id="rId9"/>
    <p:sldId id="401" r:id="rId10"/>
    <p:sldId id="402" r:id="rId11"/>
    <p:sldId id="398" r:id="rId12"/>
    <p:sldId id="369" r:id="rId13"/>
    <p:sldId id="395" r:id="rId14"/>
    <p:sldId id="396" r:id="rId15"/>
    <p:sldId id="403" r:id="rId16"/>
    <p:sldId id="391" r:id="rId17"/>
    <p:sldId id="3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8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38651-71B4-3B48-9F93-BB4EB84522C4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D26CF-FFB3-F046-AB91-FA0B5FBD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9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2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4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0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7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76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9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13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2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3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5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1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5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1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7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1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9C02A-0770-FA48-81D6-5EAA26B24B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9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B70E-CFD7-E54E-BA34-A368EEF68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64F77-66C5-614D-A7C5-1D85D95E4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5DC59-A525-1E4E-99AA-90319013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3CEC5-2C09-C140-B6FA-9B6EDCD6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9316A-C54A-634B-9783-2485B8FC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0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05EA-3B3C-3144-AABE-6152C652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5AA11-B0AD-5A45-B333-C1FF18CBA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08171-68EF-A148-A316-0886C0FA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E8ECA-813C-F74D-AC80-1F8EDB66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3FF14-546B-5243-9F4F-9D0237D9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3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B5FEF6-3EA4-F446-8BE5-7257B2C85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2316A-6610-BF4C-B077-6A3F73C76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12CF2-A68A-7A4C-BDA3-3932118D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C571F-8536-E544-93AE-E415DCC7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573D-94C9-9542-830F-7AE60657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A34F-106A-9D40-965F-FB3C99FC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A1D5B-6634-624D-BB17-1FAADF19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31FAD-C08E-164B-B7CB-E9AF95ED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57C3-4CC9-1640-9F9E-B2D9E95F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0C26D-5B8C-7E4D-8359-025038E1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25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092B-AE12-A445-8A6B-181E99DC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9ACC0-7F99-674C-A3F1-4FF666B88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D6BA2-C7F2-0A40-ADC0-4C6DEED6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3A9EC-AAC6-CE41-A36B-9259862A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CDA76-0FDC-0B4F-B0F9-BA66975A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8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07FB-BBAB-8C4B-8029-053BC296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11F5-87D5-9D47-B5E4-A4B035742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1ACB6-21BF-1D4F-9759-E52B8921C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9A66E-719A-D14E-9CCA-AABE0D86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6F43A-69F5-9E4B-B2C3-1C6083C9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04F41-29B0-B84F-AC5E-D9A1677C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7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5DFE-8A90-B347-AD3D-D6D6C1FA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16D3-A984-0C45-8DBF-A40362FB7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43A72-C9A3-3643-904E-290678C7A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8D2E4-AEAB-964D-B739-60C95F2485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2F569-2149-604E-834F-02F6CCA76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7CF010-E29D-A847-99FA-A73D05DF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AB930-9CAD-5F46-AE7F-DE22D6F1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BD834-231C-6242-99FA-3CFB4509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0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76DF-A75F-D34C-BB13-1D220C4F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E252D-DAB2-1743-B40F-859F4EA3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1B8A5-62B4-AB4E-B2AB-BE9A76D2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1BC2A-9590-2D4B-88D6-9766D43D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1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D6698-F135-BF49-B346-6D8DF1CB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AEE34-59D1-6A40-82D1-8ABA2408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A14F7-AD0D-5742-8878-2A727128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0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51A7-E6E1-EF4B-9699-03F93C3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B056-1E7F-C043-8976-D2FA4E54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A6DFF-B19B-ED42-8296-9B6EDCCE0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ACF78-1D63-D445-B2CE-AD21C771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9C8DA-696A-7C49-B83D-E5763B8C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72392-DA38-B44C-91C0-7E746CA0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098F-A4DD-7A43-BB5E-7D0CF70B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08756-C0F6-DD46-B2D5-88FDCF286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A22D4-47F0-004C-9C3F-567668476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CE36B-5A74-D745-B75B-5F2A9351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30EA8-AACB-E643-ACA3-7432AAB8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4EC8-3D48-BD43-A02B-59F2A197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0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C9CD9-ABE7-E945-921C-6F4DF5D7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6F6B-5FAC-B048-8FCB-32A7B98FC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967DE-FD59-C246-BAB0-9A53F2194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B8A05-9643-0C47-B7D6-6DC8D2AA2173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1467-863E-ED40-8D4E-F0BA7FDF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13B14-C35E-5442-BAA0-974B86A23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BBF51-E9C5-544A-AAFA-27771E1C1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6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A8B74-21A3-884A-8E16-8C58D5FDD893}"/>
              </a:ext>
            </a:extLst>
          </p:cNvPr>
          <p:cNvSpPr txBox="1"/>
          <p:nvPr/>
        </p:nvSpPr>
        <p:spPr>
          <a:xfrm>
            <a:off x="236507" y="308975"/>
            <a:ext cx="6490114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General Update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AC replacement INITIATED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Antenna control box retrofit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2x </a:t>
            </a:r>
            <a:r>
              <a:rPr lang="en-US" sz="1600" dirty="0" err="1">
                <a:solidFill>
                  <a:srgbClr val="00B050"/>
                </a:solidFill>
              </a:rPr>
              <a:t>RFSoC</a:t>
            </a:r>
            <a:r>
              <a:rPr lang="en-US" sz="1600" dirty="0">
                <a:solidFill>
                  <a:srgbClr val="00B050"/>
                </a:solidFill>
              </a:rPr>
              <a:t> board delivered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2x </a:t>
            </a:r>
            <a:r>
              <a:rPr lang="en-US" sz="1600" dirty="0" err="1">
                <a:solidFill>
                  <a:schemeClr val="accent1"/>
                </a:solidFill>
              </a:rPr>
              <a:t>RFSoC</a:t>
            </a:r>
            <a:r>
              <a:rPr lang="en-US" sz="1600" dirty="0">
                <a:solidFill>
                  <a:schemeClr val="accent1"/>
                </a:solidFill>
              </a:rPr>
              <a:t> boards next week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Weather station failed, replacement ordered</a:t>
            </a:r>
          </a:p>
          <a:p>
            <a:pPr lvl="1"/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REU field trip to HCRO (Sarah will take over organization)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27 of June to 3 of July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Agenda in prep.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Berkeley House: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Quotes for: roof, asbestos removal, windows, electric wiring, new kitchen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CHIME: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Agreement draft send to Chime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get quotes for geotechnical survey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Construction permit minor modification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List of available equipment at HCRO</a:t>
            </a:r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Design work: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Weather station data connection and power supply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78F8B-B57A-6445-9947-555F983CDDD3}"/>
              </a:ext>
            </a:extLst>
          </p:cNvPr>
          <p:cNvSpPr txBox="1"/>
          <p:nvPr/>
        </p:nvSpPr>
        <p:spPr>
          <a:xfrm>
            <a:off x="7005120" y="1289953"/>
            <a:ext cx="554946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Antonio Feed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Trip to Minex this weekend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2H feed 002 installed and tested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Diaphragm pumps not available currently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3C showed failure on Monday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2B needed azimuth motor replaced DONE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4G needs elevation drive replaced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Sunbrella measurement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With and Without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Dry and Wet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Feed focus measurement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Mobile setup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Feed focus need to be tested at all antennas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37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Feed focus measurements: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Fixed at 2GHz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Blue =&gt; with feed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Orange =&gt; fixed at 2GHz</a:t>
            </a: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F98E5129-422E-5C40-BB4A-775C7727C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8"/>
          <a:stretch/>
        </p:blipFill>
        <p:spPr>
          <a:xfrm>
            <a:off x="3065807" y="451413"/>
            <a:ext cx="8995544" cy="64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Feed focus measurement: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Mobile setup for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60GHz link for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Total: $600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5AAC2-B22D-824B-86AB-4F1427A0C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962" y="2128473"/>
            <a:ext cx="1838629" cy="46703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BD488-DF0A-F848-BF9E-AFDB779D9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559" y="2432747"/>
            <a:ext cx="4207960" cy="4225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FF0B1-6383-3648-AC5A-C20F339A1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814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1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RFSoC</a:t>
            </a:r>
            <a:r>
              <a:rPr lang="en-US" sz="2400" dirty="0"/>
              <a:t> DSP installation: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CE58647-08DF-1E4D-9521-F78AC7F97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6"/>
          <a:stretch/>
        </p:blipFill>
        <p:spPr>
          <a:xfrm rot="16200000">
            <a:off x="4580819" y="-753180"/>
            <a:ext cx="6866637" cy="83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4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RFSoC</a:t>
            </a:r>
            <a:r>
              <a:rPr lang="en-US" sz="2400" dirty="0"/>
              <a:t> DSP installation: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text, indoor, cluttered, several&#10;&#10;Description automatically generated">
            <a:extLst>
              <a:ext uri="{FF2B5EF4-FFF2-40B4-BE49-F238E27FC236}">
                <a16:creationId xmlns:a16="http://schemas.microsoft.com/office/drawing/2014/main" id="{CDA2C4AB-3ADC-C143-9801-607CB1D3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200196" y="-1133804"/>
            <a:ext cx="6850118" cy="913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5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RFSoC</a:t>
            </a:r>
            <a:r>
              <a:rPr lang="en-US" sz="2400" dirty="0"/>
              <a:t> DSP installation: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A73E0E6-693E-A24A-991F-C18F35C7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9" y="0"/>
            <a:ext cx="5143500" cy="6858000"/>
          </a:xfrm>
          <a:prstGeom prst="rect">
            <a:avLst/>
          </a:prstGeom>
        </p:spPr>
      </p:pic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F490366-A21F-A040-9EC8-74E413630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6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2B Azimuth gearbox: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outdoor, blue, grill&#10;&#10;Description automatically generated">
            <a:extLst>
              <a:ext uri="{FF2B5EF4-FFF2-40B4-BE49-F238E27FC236}">
                <a16:creationId xmlns:a16="http://schemas.microsoft.com/office/drawing/2014/main" id="{9179BA4D-2B84-8441-8437-92CCE361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30" y="94593"/>
            <a:ext cx="5001611" cy="6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01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5043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Berkeley House: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Electrician looked at the house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close up of a bug&#10;&#10;Description automatically generated with medium confidence">
            <a:extLst>
              <a:ext uri="{FF2B5EF4-FFF2-40B4-BE49-F238E27FC236}">
                <a16:creationId xmlns:a16="http://schemas.microsoft.com/office/drawing/2014/main" id="{E7514A3D-B09A-3F40-A092-E352E432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" name="Picture 5" descr="A picture containing wall, indoor, lock, metalware&#10;&#10;Description automatically generated">
            <a:extLst>
              <a:ext uri="{FF2B5EF4-FFF2-40B4-BE49-F238E27FC236}">
                <a16:creationId xmlns:a16="http://schemas.microsoft.com/office/drawing/2014/main" id="{A2FCB3BE-E6DE-AA4F-8D8F-894D96C7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950" y="1493134"/>
            <a:ext cx="4023650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7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50439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Berkeley House: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Electrician looked at the house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892CEE8-9631-FF4A-83FE-A1D8A072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31BBC540-08A3-F64E-805B-3832DEC3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9754"/>
            <a:ext cx="5397661" cy="40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3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9F566C-5767-CC4B-82C5-C5C89A8C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2720"/>
            <a:ext cx="12192000" cy="3712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B2023C-E205-D742-B216-7E1C1750AEB6}"/>
              </a:ext>
            </a:extLst>
          </p:cNvPr>
          <p:cNvSpPr txBox="1"/>
          <p:nvPr/>
        </p:nvSpPr>
        <p:spPr>
          <a:xfrm>
            <a:off x="201999" y="135790"/>
            <a:ext cx="55494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Antonio Feed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18 Antennas fully operational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14 / 19 Antonio Feeds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Sunbrella measurements: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SEFD with and without dry </a:t>
            </a:r>
            <a:r>
              <a:rPr lang="en-US" sz="1600" dirty="0" err="1"/>
              <a:t>sunbrella</a:t>
            </a:r>
            <a:r>
              <a:rPr lang="en-US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sky, outdoor, ground, dirt&#10;&#10;Description automatically generated">
            <a:extLst>
              <a:ext uri="{FF2B5EF4-FFF2-40B4-BE49-F238E27FC236}">
                <a16:creationId xmlns:a16="http://schemas.microsoft.com/office/drawing/2014/main" id="{2DF23F6A-C5B8-804E-872D-DC1BFD8E9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4" t="26514" r="19578" b="25057"/>
          <a:stretch/>
        </p:blipFill>
        <p:spPr>
          <a:xfrm>
            <a:off x="3590078" y="62071"/>
            <a:ext cx="8601922" cy="67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1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Sunbrella measurements: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SEFD with and without dry </a:t>
            </a:r>
            <a:r>
              <a:rPr lang="en-US" sz="1600" dirty="0" err="1"/>
              <a:t>sunbrella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Blue + Orange =&gt; without </a:t>
            </a:r>
            <a:r>
              <a:rPr lang="en-US" sz="1600" dirty="0" err="1"/>
              <a:t>sunbrella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Green =&gt; with </a:t>
            </a:r>
            <a:r>
              <a:rPr lang="en-US" sz="1600" dirty="0" err="1"/>
              <a:t>sunbrella</a:t>
            </a:r>
            <a:r>
              <a:rPr lang="en-US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59A50A6-7C34-634F-AD5F-3C1F44865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5"/>
          <a:stretch/>
        </p:blipFill>
        <p:spPr>
          <a:xfrm>
            <a:off x="3588152" y="244552"/>
            <a:ext cx="8603848" cy="63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7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Sunbrella measurements: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SEFD with wet </a:t>
            </a:r>
            <a:r>
              <a:rPr lang="en-US" sz="1600" dirty="0" err="1"/>
              <a:t>sunbrella</a:t>
            </a:r>
            <a:r>
              <a:rPr lang="en-US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sky, outdoor, ground, parked&#10;&#10;Description automatically generated">
            <a:extLst>
              <a:ext uri="{FF2B5EF4-FFF2-40B4-BE49-F238E27FC236}">
                <a16:creationId xmlns:a16="http://schemas.microsoft.com/office/drawing/2014/main" id="{E2FBE922-190D-5942-8838-19A633E5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428" y="162910"/>
            <a:ext cx="8709572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8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Sunbrella measurements: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SEFD with wet </a:t>
            </a:r>
            <a:r>
              <a:rPr lang="en-US" sz="1600" dirty="0" err="1"/>
              <a:t>sunbrella</a:t>
            </a:r>
            <a:r>
              <a:rPr lang="en-US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plane, sky, airplane, outdoor&#10;&#10;Description automatically generated">
            <a:extLst>
              <a:ext uri="{FF2B5EF4-FFF2-40B4-BE49-F238E27FC236}">
                <a16:creationId xmlns:a16="http://schemas.microsoft.com/office/drawing/2014/main" id="{C2FC4CC8-94CD-004F-BD75-899DA232D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8"/>
          <a:stretch/>
        </p:blipFill>
        <p:spPr>
          <a:xfrm>
            <a:off x="3384331" y="0"/>
            <a:ext cx="880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7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Sunbrella measurements: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SEFD with wet </a:t>
            </a:r>
            <a:r>
              <a:rPr lang="en-US" sz="1600" dirty="0" err="1"/>
              <a:t>sunbrella</a:t>
            </a:r>
            <a:r>
              <a:rPr lang="en-US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C2F2B4A5-2995-F34C-A08F-BCAA935EE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7"/>
          <a:stretch/>
        </p:blipFill>
        <p:spPr>
          <a:xfrm>
            <a:off x="3594538" y="0"/>
            <a:ext cx="859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8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Sunbrella measurements: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SEFD with dry and wet </a:t>
            </a:r>
            <a:r>
              <a:rPr lang="en-US" sz="1600" dirty="0" err="1"/>
              <a:t>sunbrella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Blue =&gt; dry </a:t>
            </a:r>
            <a:r>
              <a:rPr lang="en-US" sz="1600" dirty="0" err="1"/>
              <a:t>sunbrella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Orange =&gt; wet </a:t>
            </a:r>
            <a:r>
              <a:rPr lang="en-US" sz="1600" dirty="0" err="1"/>
              <a:t>sunbrella</a:t>
            </a:r>
            <a:r>
              <a:rPr lang="en-US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26686A0B-653F-9341-BBCB-FA59663C6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7"/>
          <a:stretch/>
        </p:blipFill>
        <p:spPr>
          <a:xfrm>
            <a:off x="3569171" y="703466"/>
            <a:ext cx="8622829" cy="61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2">
            <a:extLst>
              <a:ext uri="{FF2B5EF4-FFF2-40B4-BE49-F238E27FC236}">
                <a16:creationId xmlns:a16="http://schemas.microsoft.com/office/drawing/2014/main" id="{DB9616E0-BE6A-E04B-9A3A-0C7D545BA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759D3-B6F4-A84A-8009-40CB08359269}"/>
              </a:ext>
            </a:extLst>
          </p:cNvPr>
          <p:cNvSpPr txBox="1"/>
          <p:nvPr/>
        </p:nvSpPr>
        <p:spPr>
          <a:xfrm>
            <a:off x="126459" y="0"/>
            <a:ext cx="462842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Feed focus measurements:</a:t>
            </a:r>
            <a:endParaRPr lang="en-US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Fixed at 2GHz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lvl="1"/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20DB-ADD0-F744-9627-DCD72EB9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269" y="483476"/>
            <a:ext cx="7854731" cy="58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3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5962</TotalTime>
  <Words>327</Words>
  <Application>Microsoft Macintosh PowerPoint</Application>
  <PresentationFormat>Widescreen</PresentationFormat>
  <Paragraphs>149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Pollak</dc:creator>
  <cp:lastModifiedBy>Alexander Pollak</cp:lastModifiedBy>
  <cp:revision>194</cp:revision>
  <dcterms:created xsi:type="dcterms:W3CDTF">2020-10-29T22:10:05Z</dcterms:created>
  <dcterms:modified xsi:type="dcterms:W3CDTF">2021-06-10T23:24:38Z</dcterms:modified>
</cp:coreProperties>
</file>